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6" r:id="rId6"/>
    <p:sldId id="267" r:id="rId7"/>
    <p:sldId id="268" r:id="rId8"/>
    <p:sldId id="260" r:id="rId9"/>
    <p:sldId id="261" r:id="rId10"/>
    <p:sldId id="265" r:id="rId11"/>
    <p:sldId id="263" r:id="rId12"/>
    <p:sldId id="262" r:id="rId13"/>
    <p:sldId id="264" r:id="rId14"/>
    <p:sldId id="269" r:id="rId15"/>
    <p:sldId id="271" r:id="rId16"/>
    <p:sldId id="274" r:id="rId17"/>
    <p:sldId id="277" r:id="rId18"/>
    <p:sldId id="272" r:id="rId19"/>
    <p:sldId id="281" r:id="rId20"/>
    <p:sldId id="270" r:id="rId21"/>
    <p:sldId id="273" r:id="rId22"/>
    <p:sldId id="280" r:id="rId23"/>
    <p:sldId id="276" r:id="rId24"/>
    <p:sldId id="275" r:id="rId25"/>
    <p:sldId id="279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03F22E-2E0A-4297-B39F-ED83939911E5}" v="4" dt="2020-08-04T23:38:58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Marcil" userId="b2d18386-dffa-42d1-b8d4-819f642404e4" providerId="ADAL" clId="{487676F9-8840-44A3-B9E1-275E80AFAA83}"/>
    <pc:docChg chg="custSel modSld">
      <pc:chgData name="Nancy Marcil" userId="b2d18386-dffa-42d1-b8d4-819f642404e4" providerId="ADAL" clId="{487676F9-8840-44A3-B9E1-275E80AFAA83}" dt="2020-08-04T23:39:21.182" v="57" actId="1076"/>
      <pc:docMkLst>
        <pc:docMk/>
      </pc:docMkLst>
      <pc:sldChg chg="addSp delSp modSp mod">
        <pc:chgData name="Nancy Marcil" userId="b2d18386-dffa-42d1-b8d4-819f642404e4" providerId="ADAL" clId="{487676F9-8840-44A3-B9E1-275E80AFAA83}" dt="2020-08-04T23:39:21.182" v="57" actId="1076"/>
        <pc:sldMkLst>
          <pc:docMk/>
          <pc:sldMk cId="461885274" sldId="256"/>
        </pc:sldMkLst>
        <pc:spChg chg="mod">
          <ac:chgData name="Nancy Marcil" userId="b2d18386-dffa-42d1-b8d4-819f642404e4" providerId="ADAL" clId="{487676F9-8840-44A3-B9E1-275E80AFAA83}" dt="2020-08-04T23:38:32.997" v="40" actId="1076"/>
          <ac:spMkLst>
            <pc:docMk/>
            <pc:sldMk cId="461885274" sldId="256"/>
            <ac:spMk id="2" creationId="{00000000-0000-0000-0000-000000000000}"/>
          </ac:spMkLst>
        </pc:spChg>
        <pc:spChg chg="add del mod">
          <ac:chgData name="Nancy Marcil" userId="b2d18386-dffa-42d1-b8d4-819f642404e4" providerId="ADAL" clId="{487676F9-8840-44A3-B9E1-275E80AFAA83}" dt="2020-08-04T23:36:45.121" v="29" actId="478"/>
          <ac:spMkLst>
            <pc:docMk/>
            <pc:sldMk cId="461885274" sldId="256"/>
            <ac:spMk id="3" creationId="{1E7B85E4-DF13-4B85-81B9-A91DAACBEEC6}"/>
          </ac:spMkLst>
        </pc:spChg>
        <pc:spChg chg="add mod">
          <ac:chgData name="Nancy Marcil" userId="b2d18386-dffa-42d1-b8d4-819f642404e4" providerId="ADAL" clId="{487676F9-8840-44A3-B9E1-275E80AFAA83}" dt="2020-08-04T23:37:36.984" v="35" actId="1076"/>
          <ac:spMkLst>
            <pc:docMk/>
            <pc:sldMk cId="461885274" sldId="256"/>
            <ac:spMk id="7" creationId="{4395304E-058B-41A0-96F6-6D02D34D0455}"/>
          </ac:spMkLst>
        </pc:spChg>
        <pc:spChg chg="add mod">
          <ac:chgData name="Nancy Marcil" userId="b2d18386-dffa-42d1-b8d4-819f642404e4" providerId="ADAL" clId="{487676F9-8840-44A3-B9E1-275E80AFAA83}" dt="2020-08-04T23:39:21.182" v="57" actId="1076"/>
          <ac:spMkLst>
            <pc:docMk/>
            <pc:sldMk cId="461885274" sldId="256"/>
            <ac:spMk id="11" creationId="{CFF3EE20-A4B9-4346-8B3E-325D517E665F}"/>
          </ac:spMkLst>
        </pc:spChg>
        <pc:picChg chg="del">
          <ac:chgData name="Nancy Marcil" userId="b2d18386-dffa-42d1-b8d4-819f642404e4" providerId="ADAL" clId="{487676F9-8840-44A3-B9E1-275E80AFAA83}" dt="2020-08-04T23:35:47.494" v="20" actId="478"/>
          <ac:picMkLst>
            <pc:docMk/>
            <pc:sldMk cId="461885274" sldId="256"/>
            <ac:picMk id="4" creationId="{00000000-0000-0000-0000-000000000000}"/>
          </ac:picMkLst>
        </pc:picChg>
        <pc:picChg chg="del">
          <ac:chgData name="Nancy Marcil" userId="b2d18386-dffa-42d1-b8d4-819f642404e4" providerId="ADAL" clId="{487676F9-8840-44A3-B9E1-275E80AFAA83}" dt="2020-08-04T23:35:43.418" v="18" actId="478"/>
          <ac:picMkLst>
            <pc:docMk/>
            <pc:sldMk cId="461885274" sldId="256"/>
            <ac:picMk id="5" creationId="{00000000-0000-0000-0000-000000000000}"/>
          </ac:picMkLst>
        </pc:picChg>
        <pc:picChg chg="del">
          <ac:chgData name="Nancy Marcil" userId="b2d18386-dffa-42d1-b8d4-819f642404e4" providerId="ADAL" clId="{487676F9-8840-44A3-B9E1-275E80AFAA83}" dt="2020-08-04T23:35:45.412" v="19" actId="478"/>
          <ac:picMkLst>
            <pc:docMk/>
            <pc:sldMk cId="461885274" sldId="256"/>
            <ac:picMk id="6" creationId="{00000000-0000-0000-0000-000000000000}"/>
          </ac:picMkLst>
        </pc:picChg>
        <pc:cxnChg chg="add mod">
          <ac:chgData name="Nancy Marcil" userId="b2d18386-dffa-42d1-b8d4-819f642404e4" providerId="ADAL" clId="{487676F9-8840-44A3-B9E1-275E80AFAA83}" dt="2020-08-04T23:38:44.107" v="41" actId="14100"/>
          <ac:cxnSpMkLst>
            <pc:docMk/>
            <pc:sldMk cId="461885274" sldId="256"/>
            <ac:cxnSpMk id="9" creationId="{8E551F83-E003-45F5-9D3D-53CC4F00D34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F0C8-780F-452E-930B-A9500DDC3F6F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D092-B0F5-4829-9C35-D43889B3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8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F0C8-780F-452E-930B-A9500DDC3F6F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D092-B0F5-4829-9C35-D43889B3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7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F0C8-780F-452E-930B-A9500DDC3F6F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D092-B0F5-4829-9C35-D43889B3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2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F0C8-780F-452E-930B-A9500DDC3F6F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D092-B0F5-4829-9C35-D43889B3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7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F0C8-780F-452E-930B-A9500DDC3F6F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D092-B0F5-4829-9C35-D43889B3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7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F0C8-780F-452E-930B-A9500DDC3F6F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D092-B0F5-4829-9C35-D43889B3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5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F0C8-780F-452E-930B-A9500DDC3F6F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D092-B0F5-4829-9C35-D43889B3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0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F0C8-780F-452E-930B-A9500DDC3F6F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D092-B0F5-4829-9C35-D43889B3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9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F0C8-780F-452E-930B-A9500DDC3F6F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D092-B0F5-4829-9C35-D43889B3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9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F0C8-780F-452E-930B-A9500DDC3F6F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D092-B0F5-4829-9C35-D43889B3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0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F0C8-780F-452E-930B-A9500DDC3F6F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D092-B0F5-4829-9C35-D43889B3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DF0C8-780F-452E-930B-A9500DDC3F6F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D092-B0F5-4829-9C35-D43889B3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3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489" y="743656"/>
            <a:ext cx="10239021" cy="1464836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chemeClr val="accent1">
                    <a:lumMod val="75000"/>
                  </a:schemeClr>
                </a:solidFill>
              </a:rPr>
              <a:t>Ready for a rebus?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95304E-058B-41A0-96F6-6D02D34D0455}"/>
              </a:ext>
            </a:extLst>
          </p:cNvPr>
          <p:cNvSpPr/>
          <p:nvPr/>
        </p:nvSpPr>
        <p:spPr>
          <a:xfrm>
            <a:off x="4911727" y="3020343"/>
            <a:ext cx="236854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5000" b="1" cap="none" spc="0" dirty="0">
                <a:ln/>
                <a:solidFill>
                  <a:srgbClr val="FF0000"/>
                </a:solidFill>
                <a:effectLst/>
              </a:rPr>
              <a:t>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551F83-E003-45F5-9D3D-53CC4F00D342}"/>
              </a:ext>
            </a:extLst>
          </p:cNvPr>
          <p:cNvCxnSpPr>
            <a:cxnSpLocks/>
          </p:cNvCxnSpPr>
          <p:nvPr/>
        </p:nvCxnSpPr>
        <p:spPr>
          <a:xfrm>
            <a:off x="3684104" y="2067339"/>
            <a:ext cx="1789044" cy="18093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CFF3EE20-A4B9-4346-8B3E-325D517E665F}"/>
              </a:ext>
            </a:extLst>
          </p:cNvPr>
          <p:cNvSpPr txBox="1">
            <a:spLocks/>
          </p:cNvSpPr>
          <p:nvPr/>
        </p:nvSpPr>
        <p:spPr>
          <a:xfrm>
            <a:off x="439777" y="3735578"/>
            <a:ext cx="5775493" cy="14648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chemeClr val="accent1">
                    <a:lumMod val="75000"/>
                  </a:schemeClr>
                </a:solidFill>
              </a:rPr>
              <a:t>Just say…</a:t>
            </a:r>
          </a:p>
        </p:txBody>
      </p:sp>
    </p:spTree>
    <p:extLst>
      <p:ext uri="{BB962C8B-B14F-4D97-AF65-F5344CB8AC3E}">
        <p14:creationId xmlns:p14="http://schemas.microsoft.com/office/powerpoint/2010/main" val="46188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76" y="621594"/>
            <a:ext cx="3564029" cy="2719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917" y="621594"/>
            <a:ext cx="4090460" cy="2454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059" y="4490332"/>
            <a:ext cx="3709764" cy="1661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990" y="4028419"/>
            <a:ext cx="3484388" cy="232408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3348348">
            <a:off x="10112377" y="4774753"/>
            <a:ext cx="643466" cy="13772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513" y="1222534"/>
            <a:ext cx="1237595" cy="1518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109" y="4490332"/>
            <a:ext cx="1237595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44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55" y="478191"/>
            <a:ext cx="2734880" cy="1982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670" y="3958518"/>
            <a:ext cx="1924050" cy="2371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916" y="375258"/>
            <a:ext cx="2462997" cy="2462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653" y="283810"/>
            <a:ext cx="1999661" cy="25544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08326" y="1311545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18415" y="803714"/>
            <a:ext cx="114646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b="1" cap="none" spc="0" dirty="0">
                <a:ln/>
                <a:solidFill>
                  <a:srgbClr val="00B050"/>
                </a:solidFill>
                <a:effectLst/>
                <a:latin typeface="AbcDNManuscript" panose="00000400000000000000" pitchFamily="2" charset="0"/>
              </a:rPr>
              <a:t>U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141" y="3463747"/>
            <a:ext cx="2866496" cy="28664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414" y="4133532"/>
            <a:ext cx="3032542" cy="20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1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38" y="259729"/>
            <a:ext cx="4330689" cy="2631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438" y="3607193"/>
            <a:ext cx="4355747" cy="24889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98484" y="644456"/>
            <a:ext cx="49199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8" name="Rectangle 7"/>
          <p:cNvSpPr/>
          <p:nvPr/>
        </p:nvSpPr>
        <p:spPr>
          <a:xfrm>
            <a:off x="5444481" y="822821"/>
            <a:ext cx="240047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163" y="3541646"/>
            <a:ext cx="12250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en-US" sz="1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783" y="3966430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60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956" y="421570"/>
            <a:ext cx="7188200" cy="1325563"/>
          </a:xfrm>
        </p:spPr>
        <p:txBody>
          <a:bodyPr/>
          <a:lstStyle/>
          <a:p>
            <a:r>
              <a:rPr lang="en-US" dirty="0"/>
              <a:t>Next Game... One image only!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298" y="2916414"/>
            <a:ext cx="38290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643" y="1581386"/>
            <a:ext cx="6186311" cy="412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55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650" t="7553" r="7581" b="18175"/>
          <a:stretch/>
        </p:blipFill>
        <p:spPr>
          <a:xfrm>
            <a:off x="2720621" y="846666"/>
            <a:ext cx="6547557" cy="426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7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424" y="1286933"/>
            <a:ext cx="7848887" cy="432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05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246" y="824089"/>
            <a:ext cx="5508978" cy="55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3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973" y="1930400"/>
            <a:ext cx="6924721" cy="308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27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22" y="1201325"/>
            <a:ext cx="7517695" cy="501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1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161" y="2254603"/>
            <a:ext cx="2095500" cy="2190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237" y="2109082"/>
            <a:ext cx="2143125" cy="2143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9980" y="2072705"/>
            <a:ext cx="12250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n-US" sz="1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2401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603" t="5353" r="21894" b="8990"/>
          <a:stretch/>
        </p:blipFill>
        <p:spPr>
          <a:xfrm>
            <a:off x="3668888" y="948266"/>
            <a:ext cx="5000977" cy="503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95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179" y="1344725"/>
            <a:ext cx="3942820" cy="39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56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433" y="1555044"/>
            <a:ext cx="7217834" cy="481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63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259" y="1964268"/>
            <a:ext cx="4865299" cy="346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93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88" y="1794935"/>
            <a:ext cx="5685367" cy="379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86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15" t="8856" r="20394" b="9798"/>
          <a:stretch/>
        </p:blipFill>
        <p:spPr>
          <a:xfrm>
            <a:off x="3262489" y="1072252"/>
            <a:ext cx="5678311" cy="489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43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17" t="67144" r="51555" b="21809"/>
          <a:stretch/>
        </p:blipFill>
        <p:spPr>
          <a:xfrm>
            <a:off x="1862665" y="1896533"/>
            <a:ext cx="8646589" cy="291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1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635" y="2272438"/>
            <a:ext cx="2095500" cy="2181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53" y="2272438"/>
            <a:ext cx="2363591" cy="23635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04444" y="3170535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2691" y="3170535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60938" y="3170535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42664" y="2272438"/>
            <a:ext cx="128111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9" name="Rectangle 8"/>
          <p:cNvSpPr/>
          <p:nvPr/>
        </p:nvSpPr>
        <p:spPr>
          <a:xfrm>
            <a:off x="9342797" y="2176960"/>
            <a:ext cx="128111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650304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40585">
            <a:off x="6848657" y="2114628"/>
            <a:ext cx="29479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mage result for leaf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80" y="2198094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" descr="F98342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32" y="1924753"/>
            <a:ext cx="2095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8" descr="1B3EC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2190667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35289" y="14675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22252" y="2286570"/>
            <a:ext cx="16136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142547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05" y="917575"/>
            <a:ext cx="2637701" cy="2637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6879"/>
          <a:stretch/>
        </p:blipFill>
        <p:spPr>
          <a:xfrm>
            <a:off x="5988400" y="770820"/>
            <a:ext cx="4419953" cy="26377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9241" y="1451595"/>
            <a:ext cx="16353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379" y="3759198"/>
            <a:ext cx="2680398" cy="2680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03" y="4248668"/>
            <a:ext cx="3333750" cy="15144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62388" y="4437507"/>
            <a:ext cx="5613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625" y="4150774"/>
            <a:ext cx="2001866" cy="20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1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938" b="16066"/>
          <a:stretch/>
        </p:blipFill>
        <p:spPr>
          <a:xfrm rot="804830">
            <a:off x="795379" y="489153"/>
            <a:ext cx="4571972" cy="3017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741" r="9230"/>
          <a:stretch/>
        </p:blipFill>
        <p:spPr>
          <a:xfrm>
            <a:off x="6841066" y="307074"/>
            <a:ext cx="2720623" cy="2542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8" y="3834343"/>
            <a:ext cx="3041673" cy="22052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9329" y="4232770"/>
            <a:ext cx="24146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839" r="16689"/>
          <a:stretch/>
        </p:blipFill>
        <p:spPr>
          <a:xfrm>
            <a:off x="5558362" y="3396628"/>
            <a:ext cx="4323645" cy="299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766"/>
            <a:ext cx="4684889" cy="4684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5366" y="2078825"/>
            <a:ext cx="285921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044" y="1247066"/>
            <a:ext cx="3195109" cy="480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0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202" y="483779"/>
            <a:ext cx="115448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599" y="823402"/>
            <a:ext cx="1743075" cy="2619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3084" y="1299371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6887" y="1299371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416" y="707286"/>
            <a:ext cx="2462246" cy="2462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137" y="578732"/>
            <a:ext cx="1762125" cy="2590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8132" y="3718045"/>
            <a:ext cx="19976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</a:t>
            </a:r>
            <a:endParaRPr lang="en-US" sz="1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1540" y="4646527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596" y="4189029"/>
            <a:ext cx="2476500" cy="1838325"/>
          </a:xfrm>
          <a:prstGeom prst="rect">
            <a:avLst/>
          </a:prstGeom>
        </p:spPr>
      </p:pic>
      <p:sp>
        <p:nvSpPr>
          <p:cNvPr id="14" name="Bent Arrow 13"/>
          <p:cNvSpPr/>
          <p:nvPr/>
        </p:nvSpPr>
        <p:spPr>
          <a:xfrm rot="3589225">
            <a:off x="3495673" y="4398311"/>
            <a:ext cx="871538" cy="67333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1236" y="3805764"/>
            <a:ext cx="2693963" cy="260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7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80" y="849707"/>
            <a:ext cx="2959276" cy="1519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5405" y="1147856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4" name="Rectangle 3"/>
          <p:cNvSpPr/>
          <p:nvPr/>
        </p:nvSpPr>
        <p:spPr>
          <a:xfrm>
            <a:off x="7152250" y="1147856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365" y="503210"/>
            <a:ext cx="2212622" cy="2212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076" y="503210"/>
            <a:ext cx="2212622" cy="2212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72" y="3925359"/>
            <a:ext cx="3366944" cy="1969552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7896424">
            <a:off x="883501" y="4441647"/>
            <a:ext cx="462844" cy="936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94365" y="4412534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870" y="3394769"/>
            <a:ext cx="3613591" cy="26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75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42</Words>
  <Application>Microsoft Office PowerPoint</Application>
  <PresentationFormat>Widescreen</PresentationFormat>
  <Paragraphs>28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AbcDNManuscript</vt:lpstr>
      <vt:lpstr>Arial</vt:lpstr>
      <vt:lpstr>Calibri</vt:lpstr>
      <vt:lpstr>Calibri Light</vt:lpstr>
      <vt:lpstr>Office Theme</vt:lpstr>
      <vt:lpstr>Ready for a rebus?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Game... One image only!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Marcil</dc:creator>
  <cp:lastModifiedBy>Nancy Marcil</cp:lastModifiedBy>
  <cp:revision>18</cp:revision>
  <dcterms:created xsi:type="dcterms:W3CDTF">2020-01-23T16:13:40Z</dcterms:created>
  <dcterms:modified xsi:type="dcterms:W3CDTF">2020-08-04T23:39:30Z</dcterms:modified>
</cp:coreProperties>
</file>